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2" r:id="rId17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7" Type="http://schemas.openxmlformats.org/officeDocument/2006/relationships/slide" Target="slides/slide10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5" name="Shape 4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6" name="Google Shape;4626;p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7" name="Google Shape;4627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72.png"/></Relationships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8" name="Shape 4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9" name="Google Shape;4629;p663"/>
          <p:cNvSpPr txBox="1"/>
          <p:nvPr>
            <p:ph type="title"/>
          </p:nvPr>
        </p:nvSpPr>
        <p:spPr>
          <a:xfrm>
            <a:off x="381000" y="1633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2800"/>
              <a:t>Goal Setting</a:t>
            </a:r>
            <a:endParaRPr sz="2800"/>
          </a:p>
        </p:txBody>
      </p:sp>
      <p:sp>
        <p:nvSpPr>
          <p:cNvPr id="4630" name="Google Shape;4630;p663"/>
          <p:cNvSpPr txBox="1"/>
          <p:nvPr>
            <p:ph idx="1" type="body"/>
          </p:nvPr>
        </p:nvSpPr>
        <p:spPr>
          <a:xfrm>
            <a:off x="537400" y="1196650"/>
            <a:ext cx="44646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3600"/>
              <a:buChar char="❖"/>
            </a:pPr>
            <a:r>
              <a:rPr lang="zh-CN" sz="3600">
                <a:solidFill>
                  <a:srgbClr val="0000FF"/>
                </a:solidFill>
              </a:rPr>
              <a:t>How can setting goals now help you become successful later?</a:t>
            </a:r>
            <a:endParaRPr sz="3600">
              <a:solidFill>
                <a:srgbClr val="0000FF"/>
              </a:solidFill>
            </a:endParaRPr>
          </a:p>
        </p:txBody>
      </p:sp>
      <p:pic>
        <p:nvPicPr>
          <p:cNvPr id="4631" name="Google Shape;4631;p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20417">
            <a:off x="5334011" y="1558445"/>
            <a:ext cx="2616253" cy="3052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